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1\Desktop\1614328229_37-p-raduzhnii-fon-ramka-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39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3"/>
            <a:ext cx="7414592" cy="27637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МБОУ «Березовский детский сад №3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00B0F0"/>
                </a:solidFill>
              </a:rPr>
              <a:t>Техники </a:t>
            </a:r>
            <a:r>
              <a:rPr lang="ru-RU" b="1" i="1" dirty="0">
                <a:solidFill>
                  <a:srgbClr val="00B0F0"/>
                </a:solidFill>
              </a:rPr>
              <a:t>работы с эмоциональным состоянием. Тревога.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847056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00B050"/>
                </a:solidFill>
              </a:rPr>
              <a:t>Подготовила </a:t>
            </a:r>
          </a:p>
          <a:p>
            <a:pPr algn="r"/>
            <a:r>
              <a:rPr lang="ru-RU" sz="1800" b="1" dirty="0" smtClean="0">
                <a:solidFill>
                  <a:srgbClr val="00B050"/>
                </a:solidFill>
              </a:rPr>
              <a:t>педагог-психолог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                                                                                                  Березина Г.В. </a:t>
            </a:r>
            <a:endParaRPr lang="ru-RU" sz="1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328229_37-p-raduzhnii-fon-ramka-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59967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60840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Тревога- это первая реакция на стресс, когда не произошло действие при неожиданной ситуации или  реакция на неожиданное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7" name="Picture 2" descr="C:\Users\User-1\Desktop\Для презентации консульт\1000x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48880"/>
            <a:ext cx="5258478" cy="3259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328229_37-p-raduzhnii-fon-ramka-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6800"/>
            <a:ext cx="8352927" cy="62646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Тревога как феномен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User-1\Desktop\Для презентации консульт\Круг влия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61700"/>
            <a:ext cx="5184576" cy="3591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328229_37-p-raduzhnii-fon-ramka-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6798"/>
            <a:ext cx="8280920" cy="62106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71420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Техники- дыхание.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1 вдох-4 выдох.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User-1\Desktop\Для презентации консульт\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561466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328229_37-p-raduzhnii-fon-ramka-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86662"/>
            <a:ext cx="8523791" cy="63928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94096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Техника –</a:t>
            </a:r>
            <a:r>
              <a:rPr lang="ru-RU" b="1" dirty="0" smtClean="0">
                <a:solidFill>
                  <a:srgbClr val="00B050"/>
                </a:solidFill>
              </a:rPr>
              <a:t>заземление.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User-1\Desktop\Для презентации консульт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6179175" cy="4155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328229_37-p-raduzhnii-fon-ramka-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707" y="620688"/>
            <a:ext cx="8283765" cy="62128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Радостное событие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User-1\Desktop\Для презентации консульт\depositphotos_89687982-stock-photo-she-is-acting-like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22"/>
            <a:ext cx="6480720" cy="3889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328229_37-p-raduzhnii-fon-ramka-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208912" cy="61566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20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Режим сна и отдыха, объем информации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User-1\Desktop\Для презентации консульт\Режим отдых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011" y="1916832"/>
            <a:ext cx="2738989" cy="3801417"/>
          </a:xfrm>
          <a:prstGeom prst="rect">
            <a:avLst/>
          </a:prstGeom>
          <a:noFill/>
        </p:spPr>
      </p:pic>
      <p:pic>
        <p:nvPicPr>
          <p:cNvPr id="7171" name="Picture 3" descr="C:\Users\User-1\Desktop\Для презентации консульт\Stop_sign_for_traffic_against__11904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924944"/>
            <a:ext cx="2520280" cy="1680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328229_37-p-raduzhnii-fon-ramka-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352928" cy="62646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Письменные практики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User-1\Desktop\Для презентации консульт\upl_1612184906_176853_m47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048672" cy="4037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4328229_37-p-raduzhnii-fon-ramka-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83765" cy="62128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472608" cy="252028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Благодарю за внимание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218" name="Picture 2" descr="C:\Users\User-1\Desktop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750" y="2492896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48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МБОУ «Березовский детский сад №3 Техники работы с эмоциональным состоянием. Тревога. </vt:lpstr>
      <vt:lpstr>Тревога- это первая реакция на стресс, когда не произошло действие при неожиданной ситуации или  реакция на неожиданное</vt:lpstr>
      <vt:lpstr>Тревога как феномен</vt:lpstr>
      <vt:lpstr>Техники- дыхание. 1 вдох-4 выдох. </vt:lpstr>
      <vt:lpstr>Техника –заземление.</vt:lpstr>
      <vt:lpstr>Радостное событие</vt:lpstr>
      <vt:lpstr> Режим сна и отдыха, объем информации </vt:lpstr>
      <vt:lpstr>Письменные практики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User-1</dc:creator>
  <cp:lastModifiedBy>User-1</cp:lastModifiedBy>
  <cp:revision>24</cp:revision>
  <dcterms:created xsi:type="dcterms:W3CDTF">2022-01-24T06:46:27Z</dcterms:created>
  <dcterms:modified xsi:type="dcterms:W3CDTF">2022-09-05T05:52:01Z</dcterms:modified>
</cp:coreProperties>
</file>