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60" r:id="rId5"/>
    <p:sldId id="270" r:id="rId6"/>
    <p:sldId id="262" r:id="rId7"/>
    <p:sldId id="266" r:id="rId8"/>
    <p:sldId id="264" r:id="rId9"/>
    <p:sldId id="259" r:id="rId10"/>
    <p:sldId id="265" r:id="rId11"/>
    <p:sldId id="258" r:id="rId12"/>
    <p:sldId id="261" r:id="rId13"/>
    <p:sldId id="263" r:id="rId14"/>
    <p:sldId id="267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74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3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6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0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48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4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6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1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7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0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5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7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8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4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5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1C4D9E-C43C-4905-83B4-1FC79E6AFFA6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" b="36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«Жители морей </a:t>
            </a:r>
            <a:b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b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океанов»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4039" y="5110783"/>
            <a:ext cx="6768938" cy="146991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ыполнила: воспитатель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МДОУ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«Березовский детский сад №3»</a:t>
            </a:r>
          </a:p>
          <a:p>
            <a:pPr algn="r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Теплых Анастасия Сергеевна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3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474" y="344197"/>
            <a:ext cx="1964409" cy="1072171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Акула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1" y="107548"/>
            <a:ext cx="5380017" cy="3588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525890" cy="4958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366" y="4045250"/>
            <a:ext cx="4907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Акулы обитают в водах всего мирового океана, то есть во всех морях и океанах. Некоторые виды акул, способны жить как в соленой, так и в пресной воде, заплывая в реки. Глубина обитания акул в среднем составляет 2000 метров, в редких случаях они опускаются на 3000 метров.</a:t>
            </a:r>
          </a:p>
        </p:txBody>
      </p:sp>
    </p:spTree>
    <p:extLst>
      <p:ext uri="{BB962C8B-B14F-4D97-AF65-F5344CB8AC3E}">
        <p14:creationId xmlns:p14="http://schemas.microsoft.com/office/powerpoint/2010/main" val="20280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423"/>
            <a:ext cx="10515600" cy="1325563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Дельфин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" y="81072"/>
            <a:ext cx="5801784" cy="4121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19" y="1653171"/>
            <a:ext cx="5951047" cy="3743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19" y="45496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Дельфины обитают во всех открытых морях и иногда заходят в устья крупных рек. Представители семейства пресноводных, или речных, дельфинов имеют гораздо более ограниченное распространение. Большей частью они населяют внутренние пресные водоёмы, хотя некоторые из них могут проникать даже в прибрежные зоны морей.</a:t>
            </a:r>
          </a:p>
        </p:txBody>
      </p:sp>
    </p:spTree>
    <p:extLst>
      <p:ext uri="{BB962C8B-B14F-4D97-AF65-F5344CB8AC3E}">
        <p14:creationId xmlns:p14="http://schemas.microsoft.com/office/powerpoint/2010/main" val="11415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4717" y="606423"/>
            <a:ext cx="4248261" cy="1010532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Monotype Corsiva" panose="03010101010201010101" pitchFamily="66" charset="0"/>
              </a:rPr>
              <a:t>Кит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9624"/>
          <a:stretch/>
        </p:blipFill>
        <p:spPr>
          <a:xfrm>
            <a:off x="3971109" y="156682"/>
            <a:ext cx="7903029" cy="3619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2134"/>
          <a:stretch/>
        </p:blipFill>
        <p:spPr>
          <a:xfrm>
            <a:off x="104503" y="2301825"/>
            <a:ext cx="5630092" cy="3844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5372" y="466813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Киты, имеют самые большие размеры среди животных. Во взрослом возрасте достигают средней длины тела в 25 м (самый большой 33 м), а массу — 90—120 т.</a:t>
            </a:r>
          </a:p>
        </p:txBody>
      </p:sp>
    </p:spTree>
    <p:extLst>
      <p:ext uri="{BB962C8B-B14F-4D97-AF65-F5344CB8AC3E}">
        <p14:creationId xmlns:p14="http://schemas.microsoft.com/office/powerpoint/2010/main" val="25383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949"/>
            <a:ext cx="4006474" cy="726957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конёк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 b="4821"/>
          <a:stretch/>
        </p:blipFill>
        <p:spPr>
          <a:xfrm>
            <a:off x="5207632" y="129994"/>
            <a:ext cx="6601191" cy="41415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" y="1027906"/>
            <a:ext cx="5301267" cy="4989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0903" y="43034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коньки живут в тропических и субтропических морях. Они ведут малоподвижный образ жизни, прикрепляясь гибкими хвостами к стеблям растений и меняя окраску тела, полностью сливаясь с фоном. Так они защищают себя от хищников и маскируются во время охоты за пищей. Питаются коньки мелкими рачками и креветками. </a:t>
            </a:r>
          </a:p>
        </p:txBody>
      </p:sp>
    </p:spTree>
    <p:extLst>
      <p:ext uri="{BB962C8B-B14F-4D97-AF65-F5344CB8AC3E}">
        <p14:creationId xmlns:p14="http://schemas.microsoft.com/office/powerpoint/2010/main" val="15218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346" y="5123244"/>
            <a:ext cx="1868614" cy="909837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Скат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2" y="345984"/>
            <a:ext cx="622126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9" y="3248390"/>
            <a:ext cx="5574943" cy="3484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634" y="890437"/>
            <a:ext cx="521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Скаты обитают во всех морях и океанах и живут как в холодных водах Арктики и Антарктики, так и в тропиках. У скатов, имеются органы, вырабатывающие электричество. </a:t>
            </a:r>
          </a:p>
        </p:txBody>
      </p:sp>
    </p:spTree>
    <p:extLst>
      <p:ext uri="{BB962C8B-B14F-4D97-AF65-F5344CB8AC3E}">
        <p14:creationId xmlns:p14="http://schemas.microsoft.com/office/powerpoint/2010/main" val="35878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3715" y="1257821"/>
            <a:ext cx="10363826" cy="1538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rgbClr val="0070C0"/>
                </a:solidFill>
                <a:latin typeface="Minion Pro Cond" panose="02040706060306020203" pitchFamily="18" charset="0"/>
              </a:rPr>
              <a:t>Спасибо за внимание!</a:t>
            </a:r>
          </a:p>
        </p:txBody>
      </p:sp>
      <p:pic>
        <p:nvPicPr>
          <p:cNvPr id="1026" name="Picture 2" descr="Картинки по запросу немо мульт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9" y="3758530"/>
            <a:ext cx="2781587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586" r="22018" b="32132"/>
          <a:stretch/>
        </p:blipFill>
        <p:spPr>
          <a:xfrm>
            <a:off x="8798376" y="3694027"/>
            <a:ext cx="2953063" cy="28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3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7349" y="228154"/>
            <a:ext cx="2343232" cy="1197220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Медуза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" y="0"/>
            <a:ext cx="5908787" cy="34341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86" y="1334886"/>
            <a:ext cx="6276317" cy="4198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252" y="3586316"/>
            <a:ext cx="5710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удивительные животные живут только в солёной воде, а потому их можно встретить во всех океанах и морях. Среди представителей этого класса есть как теплолюбивые животные, так и предпочитающие холодные воды, виды, которые живут лишь возле поверхности воды, и такие, что обитают лишь на дне океана.</a:t>
            </a:r>
          </a:p>
        </p:txBody>
      </p:sp>
    </p:spTree>
    <p:extLst>
      <p:ext uri="{BB962C8B-B14F-4D97-AF65-F5344CB8AC3E}">
        <p14:creationId xmlns:p14="http://schemas.microsoft.com/office/powerpoint/2010/main" val="11364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5541" y="122130"/>
            <a:ext cx="5173759" cy="1040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звезда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9" y="214795"/>
            <a:ext cx="580547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49" y="1476065"/>
            <a:ext cx="6083545" cy="4058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14" y="4879602"/>
            <a:ext cx="5676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название морские звезды получили благодаря своей оригинальной форме: они имеют от 5 до 40 конечностей (лучей). Эти животные - хищники. Питаются звезды моллюсками и различными донными беспозвоночными. </a:t>
            </a:r>
          </a:p>
        </p:txBody>
      </p:sp>
    </p:spTree>
    <p:extLst>
      <p:ext uri="{BB962C8B-B14F-4D97-AF65-F5344CB8AC3E}">
        <p14:creationId xmlns:p14="http://schemas.microsoft.com/office/powerpoint/2010/main" val="22560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D0B2A2-5E83-4CA0-812F-F8808861B2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" y="3282846"/>
            <a:ext cx="5776408" cy="357515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54095-721A-4898-B3CE-8995A6634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0" y="236095"/>
            <a:ext cx="5661285" cy="385622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384F81B-DDC0-44A1-A50E-7F4B568D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6095"/>
            <a:ext cx="5182225" cy="3046751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Ламинария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ru-RU" sz="1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капуста, человек применяет ее в пищу, она обеспечивает человека йодом, который накапливается в щитовидной железе.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5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577" y="0"/>
            <a:ext cx="3244567" cy="766145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ёж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5" y="111263"/>
            <a:ext cx="543917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66" y="981911"/>
            <a:ext cx="5099217" cy="5039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005" y="461123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эти представители морской фауны на дне. Передвигаются с помощью специальных ножек. Ножки представляют собой длинные эластичные отростки. На концах у них имеются присоски, поэтому морской обитатель может ползать не только по горизонтальной, но и вертикальной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32200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0" y="0"/>
            <a:ext cx="10364451" cy="159650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Краб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4" y="1083067"/>
            <a:ext cx="5599004" cy="373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32" y="1874010"/>
            <a:ext cx="6568757" cy="4069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664" y="4817603"/>
            <a:ext cx="5305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Крабы населяют все моря и океаны планеты. Наряду с особой формой тела для крабов характерно наличие 10 пар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20372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7919" y="239500"/>
            <a:ext cx="2591426" cy="870649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Осьминог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79" y="1467409"/>
            <a:ext cx="6584622" cy="46721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239500"/>
            <a:ext cx="5558441" cy="4042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755" y="4733532"/>
            <a:ext cx="4807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Осьминоги являются самыми интеллектуальными среди всех беспозвоночных животных. Окрашены осьминоги чаще в бурый, красный, желтоватый цвет, но они могут менять окраску не хуже хамелеонов. </a:t>
            </a:r>
          </a:p>
        </p:txBody>
      </p:sp>
    </p:spTree>
    <p:extLst>
      <p:ext uri="{BB962C8B-B14F-4D97-AF65-F5344CB8AC3E}">
        <p14:creationId xmlns:p14="http://schemas.microsoft.com/office/powerpoint/2010/main" val="36800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черепаха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49" y="177401"/>
            <a:ext cx="5837081" cy="4074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/>
        </p:blipFill>
        <p:spPr>
          <a:xfrm>
            <a:off x="56862" y="1878979"/>
            <a:ext cx="5774201" cy="39894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1063" y="42857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черепахи прекрасные пловцы и ныряльщики. Эти неуклюжие на суше крупные рептилии изящно скользят в воде с помощью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ластообразных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передних конечностей и обтекаемого панциря. Морские черепахи в период активности часто всплывают на поверхность, чтобы подышать. А во время отдыха некоторые виды могут оставаться под водой несколько часов.</a:t>
            </a:r>
          </a:p>
        </p:txBody>
      </p:sp>
    </p:spTree>
    <p:extLst>
      <p:ext uri="{BB962C8B-B14F-4D97-AF65-F5344CB8AC3E}">
        <p14:creationId xmlns:p14="http://schemas.microsoft.com/office/powerpoint/2010/main" val="34829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511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Minion Pro Cond</vt:lpstr>
      <vt:lpstr>Monotype Corsiva</vt:lpstr>
      <vt:lpstr>Times New Roman</vt:lpstr>
      <vt:lpstr>Tw Cen MT</vt:lpstr>
      <vt:lpstr>Капля</vt:lpstr>
      <vt:lpstr>«Жители морей  и  океанов»</vt:lpstr>
      <vt:lpstr>Презентация PowerPoint</vt:lpstr>
      <vt:lpstr>Медуза</vt:lpstr>
      <vt:lpstr>Морская звезда</vt:lpstr>
      <vt:lpstr>Ламинария  морская капуста, человек применяет ее в пищу, она обеспечивает человека йодом, который накапливается в щитовидной железе.</vt:lpstr>
      <vt:lpstr>Морской ёж</vt:lpstr>
      <vt:lpstr>Краб</vt:lpstr>
      <vt:lpstr>Осьминог</vt:lpstr>
      <vt:lpstr>Морская черепаха</vt:lpstr>
      <vt:lpstr>Акула</vt:lpstr>
      <vt:lpstr>Дельфин</vt:lpstr>
      <vt:lpstr>Кит</vt:lpstr>
      <vt:lpstr>Морской конёк</vt:lpstr>
      <vt:lpstr>Скат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«Жители морей и океанов»</dc:title>
  <dc:creator>Денис Косинов</dc:creator>
  <cp:lastModifiedBy>Настя Теплых</cp:lastModifiedBy>
  <cp:revision>27</cp:revision>
  <dcterms:created xsi:type="dcterms:W3CDTF">2016-08-08T12:32:06Z</dcterms:created>
  <dcterms:modified xsi:type="dcterms:W3CDTF">2021-03-11T11:38:01Z</dcterms:modified>
</cp:coreProperties>
</file>