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90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dPt>
            <c:idx val="0"/>
            <c:explosion val="0"/>
          </c:dPt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24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-1\Desktop\шаблон 2\шаблон 2 титу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6984776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МДБОУ«Берёзовский детский сад № 3 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789040"/>
            <a:ext cx="6408712" cy="2088232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smtClean="0">
                <a:solidFill>
                  <a:srgbClr val="00B050"/>
                </a:solidFill>
              </a:rPr>
              <a:t> Техники и формы </a:t>
            </a:r>
            <a:r>
              <a:rPr lang="ru-RU" sz="3400" b="1" dirty="0" smtClean="0">
                <a:solidFill>
                  <a:srgbClr val="00B050"/>
                </a:solidFill>
              </a:rPr>
              <a:t>психолого-педагогического консультирования </a:t>
            </a:r>
            <a:r>
              <a:rPr lang="ru-RU" sz="3400" b="1" dirty="0" smtClean="0">
                <a:solidFill>
                  <a:srgbClr val="00B050"/>
                </a:solidFill>
              </a:rPr>
              <a:t>родителей детей дошкольного </a:t>
            </a:r>
            <a:r>
              <a:rPr lang="ru-RU" sz="3400" b="1" dirty="0" smtClean="0">
                <a:solidFill>
                  <a:srgbClr val="00B050"/>
                </a:solidFill>
              </a:rPr>
              <a:t>возраста </a:t>
            </a:r>
            <a:r>
              <a:rPr lang="ru-RU" sz="3400" b="1" smtClean="0">
                <a:solidFill>
                  <a:srgbClr val="00B050"/>
                </a:solidFill>
              </a:rPr>
              <a:t>со статусом ОВЗ.</a:t>
            </a:r>
            <a:endParaRPr lang="ru-RU" sz="3400" b="1" dirty="0" smtClean="0">
              <a:solidFill>
                <a:srgbClr val="00B050"/>
              </a:solidFill>
            </a:endParaRPr>
          </a:p>
          <a:p>
            <a:pPr algn="r"/>
            <a:r>
              <a:rPr lang="ru-RU" sz="2400" b="1" dirty="0" smtClean="0">
                <a:solidFill>
                  <a:srgbClr val="00B050"/>
                </a:solidFill>
              </a:rPr>
              <a:t>Педагог-психолог Березина Г.В.</a:t>
            </a:r>
            <a:endParaRPr lang="ru-RU" sz="24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-1\Desktop\1586425624_2031034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66858" cy="65030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408712" cy="273630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Благодарю за внимание</a:t>
            </a:r>
            <a:endParaRPr lang="ru-RU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-1\Desktop\для презентац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6754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003232" cy="47853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   </a:t>
            </a:r>
          </a:p>
          <a:p>
            <a:pPr algn="ctr">
              <a:buNone/>
            </a:pPr>
            <a:endParaRPr lang="ru-RU" sz="44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     Благополучие ребенка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     зависит от отношений,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      в которых  он находится.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                              Л.В. </a:t>
            </a:r>
            <a:r>
              <a:rPr lang="ru-RU" dirty="0" err="1" smtClean="0">
                <a:solidFill>
                  <a:srgbClr val="00B050"/>
                </a:solidFill>
              </a:rPr>
              <a:t>Петрановская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12700"/>
            <a:ext cx="9156700" cy="68707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Трудности и проблемы при консультировании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Высокая тревожность и напряжение.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Переживается как горе, потеря здорового ребёнка.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Психологические особенности  личности самих родителей.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«</a:t>
            </a:r>
            <a:r>
              <a:rPr lang="ru-RU" dirty="0" err="1" smtClean="0">
                <a:solidFill>
                  <a:srgbClr val="00B050"/>
                </a:solidFill>
              </a:rPr>
              <a:t>Сверхсамоконтроль</a:t>
            </a:r>
            <a:r>
              <a:rPr lang="ru-RU" dirty="0" smtClean="0">
                <a:solidFill>
                  <a:srgbClr val="00B050"/>
                </a:solidFill>
              </a:rPr>
              <a:t>»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Непринятие особенностей ребёнка.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746" y="0"/>
            <a:ext cx="8868254" cy="6654265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Чувства и защитные механизмы родителей.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8245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Чувства   злости, вины и стыда.  </a:t>
            </a:r>
          </a:p>
          <a:p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Негативизм и отрицание,  перенос вины на  злости, вины и стыда.  </a:t>
            </a:r>
            <a:endParaRPr lang="ru-RU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76456" cy="65103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3965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Количество консультаций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89156" cy="65198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Этапы консультирования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B050"/>
                </a:solidFill>
              </a:rPr>
              <a:t>Подготовительный.</a:t>
            </a:r>
          </a:p>
          <a:p>
            <a:r>
              <a:rPr lang="ru-RU" sz="3600" dirty="0" smtClean="0">
                <a:solidFill>
                  <a:srgbClr val="00B050"/>
                </a:solidFill>
              </a:rPr>
              <a:t>Организационный. </a:t>
            </a:r>
          </a:p>
          <a:p>
            <a:r>
              <a:rPr lang="ru-RU" sz="3600" dirty="0" smtClean="0">
                <a:solidFill>
                  <a:srgbClr val="00B050"/>
                </a:solidFill>
              </a:rPr>
              <a:t>Информационно- </a:t>
            </a:r>
            <a:r>
              <a:rPr lang="ru-RU" sz="3600" dirty="0" err="1" smtClean="0">
                <a:solidFill>
                  <a:srgbClr val="00B050"/>
                </a:solidFill>
              </a:rPr>
              <a:t>просетительский</a:t>
            </a:r>
            <a:r>
              <a:rPr lang="ru-RU" sz="36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3600" dirty="0" smtClean="0">
                <a:solidFill>
                  <a:srgbClr val="00B050"/>
                </a:solidFill>
              </a:rPr>
              <a:t>Результативный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748464" cy="65643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147248" cy="94321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Техники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903757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Качественный контакт, а неколичественный- 15 минут.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Песочные часы.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Перефразирование.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Положительное подкрепление.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Дневник достижений и </a:t>
            </a:r>
            <a:r>
              <a:rPr lang="ru-RU" dirty="0" err="1" smtClean="0">
                <a:solidFill>
                  <a:srgbClr val="00B050"/>
                </a:solidFill>
              </a:rPr>
              <a:t>портфолио</a:t>
            </a:r>
            <a:r>
              <a:rPr lang="ru-RU" dirty="0" smtClean="0">
                <a:solidFill>
                  <a:srgbClr val="00B050"/>
                </a:solidFill>
              </a:rPr>
              <a:t> творческих работ ребенка.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96439" cy="65253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Формы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Телефонный режим.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Режим </a:t>
            </a:r>
            <a:r>
              <a:rPr lang="ru-RU" dirty="0" err="1" smtClean="0">
                <a:solidFill>
                  <a:srgbClr val="00B050"/>
                </a:solidFill>
              </a:rPr>
              <a:t>онлайн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Чаты </a:t>
            </a:r>
            <a:r>
              <a:rPr lang="ru-RU" dirty="0" err="1" smtClean="0">
                <a:solidFill>
                  <a:srgbClr val="00B050"/>
                </a:solidFill>
              </a:rPr>
              <a:t>мессенджеров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Очные консультации.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Социальные сети, буклеты- общая информация.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-1\Desktop\1586425624_203103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496944" cy="63756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03232" cy="108723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Составляющие успешного  взаимодействия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>
                <a:solidFill>
                  <a:srgbClr val="00B050"/>
                </a:solidFill>
              </a:rPr>
              <a:t>Доброжелательный контакт с родителями .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Акцент  на способностях и ресурсах ребёнка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Привлечение родителей и других членов семьи, 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Внимание к укладу, ценностям и потребностям семьи</a:t>
            </a:r>
          </a:p>
          <a:p>
            <a:r>
              <a:rPr lang="ru-RU" sz="2600" dirty="0" smtClean="0">
                <a:solidFill>
                  <a:srgbClr val="00B050"/>
                </a:solidFill>
              </a:rPr>
              <a:t>Организация сопровождения ребёнка и семьи специалистами на уровне психолого-педагогической комиссии  на уровне детского учреждения. </a:t>
            </a:r>
          </a:p>
          <a:p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</TotalTime>
  <Words>206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МДБОУ«Берёзовский детский сад № 3 </vt:lpstr>
      <vt:lpstr>Слайд 2</vt:lpstr>
      <vt:lpstr>Трудности и проблемы при консультировании</vt:lpstr>
      <vt:lpstr>Чувства и защитные механизмы родителей.</vt:lpstr>
      <vt:lpstr>      Количество консультаций </vt:lpstr>
      <vt:lpstr>Этапы консультирования</vt:lpstr>
      <vt:lpstr>Техники</vt:lpstr>
      <vt:lpstr>Формы</vt:lpstr>
      <vt:lpstr>Составляющие успешного  взаимодействия 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МДБОУ«Берёзовский детский сад № 3</dc:title>
  <dc:creator>User-1</dc:creator>
  <cp:lastModifiedBy>User-1</cp:lastModifiedBy>
  <cp:revision>19</cp:revision>
  <dcterms:created xsi:type="dcterms:W3CDTF">2021-12-07T06:47:19Z</dcterms:created>
  <dcterms:modified xsi:type="dcterms:W3CDTF">2022-09-05T06:35:16Z</dcterms:modified>
</cp:coreProperties>
</file>